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4" r:id="rId9"/>
    <p:sldId id="265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9702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8371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5751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4907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52282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12770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07133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7359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3119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9381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7751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3220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4114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1488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9120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5272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7C68D-89BC-4C92-B003-E76C41922708}" type="datetimeFigureOut">
              <a:rPr lang="fr-FR" smtClean="0"/>
              <a:t>10/07/2020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5B3BEBD-C924-4EF4-AAA7-FC297486B35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0737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Ensemble" TargetMode="External"/><Relationship Id="rId2" Type="http://schemas.openxmlformats.org/officeDocument/2006/relationships/hyperlink" Target="https://fr.wikipedia.org/wiki/Cha%C3%AEne_de_caract%C3%A8r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EBB01-AC01-4AFE-B7F8-E89D62B707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Création d’un site web d’inscription de l’INSEA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6BC54C-DCBB-4AA8-8BBC-DAEBACDC5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2423" y="5398370"/>
            <a:ext cx="5038112" cy="1096899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fr-FR" sz="2300" b="1" dirty="0"/>
              <a:t>Réalisation: SOUMMER EL Mehdi</a:t>
            </a:r>
          </a:p>
          <a:p>
            <a:pPr algn="l"/>
            <a:endParaRPr lang="fr-FR" sz="2300" b="1" dirty="0"/>
          </a:p>
          <a:p>
            <a:pPr algn="l"/>
            <a:r>
              <a:rPr lang="fr-FR" sz="2300" b="1" dirty="0"/>
              <a:t>Filière: Data and Software Engineering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A05957-7A63-4582-BF4D-25C585735E85}"/>
              </a:ext>
            </a:extLst>
          </p:cNvPr>
          <p:cNvSpPr txBox="1"/>
          <p:nvPr/>
        </p:nvSpPr>
        <p:spPr>
          <a:xfrm>
            <a:off x="2181726" y="2053389"/>
            <a:ext cx="4607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Rapport de Projet du développement web: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72FD5B-1FF4-4E27-A493-5F74161B7ED2}"/>
              </a:ext>
            </a:extLst>
          </p:cNvPr>
          <p:cNvSpPr txBox="1"/>
          <p:nvPr/>
        </p:nvSpPr>
        <p:spPr>
          <a:xfrm>
            <a:off x="5951622" y="4024832"/>
            <a:ext cx="3545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Année Universitaire 2019-2020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2614C8-F446-4F01-A408-1DBC4E326F2F}"/>
              </a:ext>
            </a:extLst>
          </p:cNvPr>
          <p:cNvSpPr txBox="1"/>
          <p:nvPr/>
        </p:nvSpPr>
        <p:spPr>
          <a:xfrm>
            <a:off x="6224337" y="4456980"/>
            <a:ext cx="3545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Encadrer par: MR.SKALLI Ahmed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DAC98F-0766-4069-8B0A-6F6041008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86" y="78388"/>
            <a:ext cx="1343740" cy="14605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45050A9-E940-40DE-9104-BCA1574C59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822" y="78388"/>
            <a:ext cx="3046903" cy="88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979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7BC4A-B85E-4413-9F9F-35B84CD35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Page d’Enregistrement: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06D0E-544F-49E4-9088-023DF2182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31096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7C21A-A12F-45B9-993B-DDD86BF1A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609725"/>
            <a:ext cx="8596668" cy="1320800"/>
          </a:xfrm>
        </p:spPr>
        <p:txBody>
          <a:bodyPr/>
          <a:lstStyle/>
          <a:p>
            <a:pPr algn="ctr"/>
            <a:r>
              <a:rPr lang="fr-FR" dirty="0"/>
              <a:t>Objectif: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6908C-B7DF-4990-9BF8-356285131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836864"/>
            <a:ext cx="8596668" cy="388077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2400" dirty="0"/>
              <a:t>L’objectif principale de notre projet est de réaliser un site web d’inscription pour les étudiants de l’INSEA de tous niveau </a:t>
            </a:r>
          </a:p>
        </p:txBody>
      </p:sp>
    </p:spTree>
    <p:extLst>
      <p:ext uri="{BB962C8B-B14F-4D97-AF65-F5344CB8AC3E}">
        <p14:creationId xmlns:p14="http://schemas.microsoft.com/office/powerpoint/2010/main" val="2315996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C9D87-89EC-44A9-8C62-F4DE1FC59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outils: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5E431-C012-4DE7-8897-AB13F9AC7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300" dirty="0"/>
              <a:t>Langages: HTML, CSS, PHP</a:t>
            </a:r>
          </a:p>
          <a:p>
            <a:r>
              <a:rPr lang="fr-FR" sz="2300" dirty="0"/>
              <a:t>Framework: Bootstrap</a:t>
            </a:r>
          </a:p>
          <a:p>
            <a:r>
              <a:rPr lang="fr-FR" sz="2300" dirty="0"/>
              <a:t>SGBD: MySQL</a:t>
            </a:r>
          </a:p>
          <a:p>
            <a:r>
              <a:rPr lang="fr-FR" sz="2300" dirty="0"/>
              <a:t>Logiciel &amp; Application: XAMPP, Visual Studio Code, PhpMyAdmin</a:t>
            </a:r>
          </a:p>
        </p:txBody>
      </p:sp>
    </p:spTree>
    <p:extLst>
      <p:ext uri="{BB962C8B-B14F-4D97-AF65-F5344CB8AC3E}">
        <p14:creationId xmlns:p14="http://schemas.microsoft.com/office/powerpoint/2010/main" val="4245080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3FC26-6870-4A80-A5A6-275EDDB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Page d’accueil:</a:t>
            </a:r>
            <a:br>
              <a:rPr lang="fr-FR" dirty="0"/>
            </a:br>
            <a:endParaRPr lang="fr-FR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A65AFD-CD16-4283-9038-3BCA5E4B9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7606" y="3896923"/>
            <a:ext cx="4028694" cy="213185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709633-2DC2-4A76-8159-4490CBAF4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0076" y="1616075"/>
            <a:ext cx="4016832" cy="21318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BF024E-FC4A-4B6E-B012-CC7B6F5AD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616075"/>
            <a:ext cx="4008966" cy="213185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26F182B-1510-44AF-959D-500E0460AD5E}"/>
              </a:ext>
            </a:extLst>
          </p:cNvPr>
          <p:cNvSpPr txBox="1"/>
          <p:nvPr/>
        </p:nvSpPr>
        <p:spPr>
          <a:xfrm>
            <a:off x="4960076" y="3940076"/>
            <a:ext cx="39338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La page d’accueil est une page qui contient 3 volet , le premier contient des information sur l’INSEA et un lien vers le site officiel de l’institut , le 2eme contient un bouton qui nous dirige vers la page d’inscription , la 3eme nous dirige vers une page de connexion</a:t>
            </a:r>
          </a:p>
        </p:txBody>
      </p:sp>
    </p:spTree>
    <p:extLst>
      <p:ext uri="{BB962C8B-B14F-4D97-AF65-F5344CB8AC3E}">
        <p14:creationId xmlns:p14="http://schemas.microsoft.com/office/powerpoint/2010/main" val="947322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4B371-BC01-4F4F-8E8B-4DCEE4BA8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La page d’inscription: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FB62F-6058-4456-9C4B-FC6EFFC30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3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Comme dans toutes Ecole ou Université ou Institut le candidat ne peut devenir étudiant qu’après la phase d’inscription, notre site web met à la disposition de ses visiteurs (étudiant) un formulaire d’inscription accessible à partir du bouton inscription.</a:t>
            </a:r>
            <a:endParaRPr lang="fr-FR" sz="2300" dirty="0"/>
          </a:p>
        </p:txBody>
      </p:sp>
    </p:spTree>
    <p:extLst>
      <p:ext uri="{BB962C8B-B14F-4D97-AF65-F5344CB8AC3E}">
        <p14:creationId xmlns:p14="http://schemas.microsoft.com/office/powerpoint/2010/main" val="3839956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66BD9-3296-4296-AB5A-F90722F06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La page d’inscription: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B45938-66B3-4CD7-AF77-5D71AE3319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144" y="1716685"/>
            <a:ext cx="3845261" cy="203678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30EED0-32A1-4F24-95D7-05829520A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5668" y="1716685"/>
            <a:ext cx="3811531" cy="20367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17D443-5563-4AC6-A9AB-D9A2C6154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24" y="3867150"/>
            <a:ext cx="3826506" cy="20288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A59521-B89D-48A6-971C-5AE95AA3E8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5668" y="3867150"/>
            <a:ext cx="3811531" cy="202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84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92271-1FA7-49C2-8026-114FB76D2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La page d’inscription: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5B68-554C-458B-9E76-EBA55C6C3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mieux contrôler l’inscription , j’ai implémenter quelque technique pour contrôler le type de donne entrer comme le Regex ( les expression régulière : </a:t>
            </a:r>
            <a:r>
              <a:rPr lang="fr-F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est une </a:t>
            </a:r>
            <a:r>
              <a:rPr lang="fr-FR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Chaîne de caractères"/>
              </a:rPr>
              <a:t>chaîne de caractères</a:t>
            </a:r>
            <a:r>
              <a:rPr lang="fr-F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qui décrit, selon une syntaxe précise, un </a:t>
            </a:r>
            <a:r>
              <a:rPr lang="fr-FR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Ensemble"/>
              </a:rPr>
              <a:t>ensemble</a:t>
            </a:r>
            <a:r>
              <a:rPr lang="fr-F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de chaînes de caractères possibles.</a:t>
            </a:r>
            <a:r>
              <a:rPr lang="fr-FR" dirty="0"/>
              <a:t> ) , pour insister l’utilisateur a ne pas entrer n’importe quoi dans les champs requis , comme par exemple le matricule , le nom , prénom :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4BF6FF4-1806-41A1-8014-116A111B65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3948" y="3943320"/>
            <a:ext cx="6687406" cy="170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43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4811E-2C34-4E4E-AD6C-E6DBD35F4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La page d’inscription: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2A13D-C5DE-400F-854C-E932CC007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Lorsque l’Etudiant est inscrit les paramètres d inscription sont stocker dans la base de donner useraccounts dans la table users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A3B558-8D21-4B8B-A708-0A68AE8CD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3490115"/>
            <a:ext cx="8895291" cy="4077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4B4121-800B-4BF9-993C-554E7CF98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306" y="2567741"/>
            <a:ext cx="1708238" cy="69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217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161AF-8E8D-4A5D-B0CB-3694B9B7A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B87DF-9587-4C20-9308-86EC74571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506608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888</TotalTime>
  <Words>291</Words>
  <Application>Microsoft Office PowerPoint</Application>
  <PresentationFormat>Widescreen</PresentationFormat>
  <Paragraphs>24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Times New Roman</vt:lpstr>
      <vt:lpstr>Trebuchet MS</vt:lpstr>
      <vt:lpstr>Wingdings 3</vt:lpstr>
      <vt:lpstr>Facet</vt:lpstr>
      <vt:lpstr>Création d’un site web d’inscription de l’INSEA</vt:lpstr>
      <vt:lpstr>Objectif:</vt:lpstr>
      <vt:lpstr>outils:</vt:lpstr>
      <vt:lpstr>Page d’accueil: </vt:lpstr>
      <vt:lpstr>La page d’inscription:</vt:lpstr>
      <vt:lpstr>La page d’inscription:</vt:lpstr>
      <vt:lpstr>La page d’inscription:</vt:lpstr>
      <vt:lpstr>La page d’inscription:</vt:lpstr>
      <vt:lpstr>PowerPoint Presentation</vt:lpstr>
      <vt:lpstr>Page d’Enregistrement: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 Mehdi SOUMMER</dc:creator>
  <cp:lastModifiedBy>EL Mehdi SOUMMER</cp:lastModifiedBy>
  <cp:revision>21</cp:revision>
  <dcterms:created xsi:type="dcterms:W3CDTF">2020-07-09T09:49:10Z</dcterms:created>
  <dcterms:modified xsi:type="dcterms:W3CDTF">2020-07-10T11:57:30Z</dcterms:modified>
</cp:coreProperties>
</file>

<file path=docProps/thumbnail.jpeg>
</file>